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DM Serif Display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30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30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2" Target="../media/image30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3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36.png" Type="http://schemas.openxmlformats.org/officeDocument/2006/relationships/image"/><Relationship Id="rId2" Target="../media/image3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30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0" r="0" b="-1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181244" y="3678295"/>
            <a:ext cx="11818588" cy="165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TEZ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60641" y="6251097"/>
            <a:ext cx="8459795" cy="168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Ibtehaj 22i-0767 </a:t>
            </a:r>
          </a:p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Usman 22i-1177 </a:t>
            </a:r>
          </a:p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Muaz 22i-1125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5599" y="4099098"/>
            <a:ext cx="12730102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DB Tools: SQL Server, PostGre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66649" y="1538171"/>
            <a:ext cx="11924223" cy="1999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6"/>
              </a:lnSpc>
            </a:pPr>
            <a:r>
              <a:rPr lang="en-US" b="true" sz="153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2944743" y="5295900"/>
            <a:ext cx="11768034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Connection:JDBC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456602" y="866775"/>
            <a:ext cx="869632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GRASP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6828" y="3067258"/>
            <a:ext cx="7437551" cy="508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7929" indent="-518965" lvl="1">
              <a:lnSpc>
                <a:spcPts val="6730"/>
              </a:lnSpc>
              <a:buFont typeface="Arial"/>
              <a:buChar char="•"/>
            </a:pPr>
            <a:r>
              <a:rPr lang="en-US" b="true" sz="48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Controller</a:t>
            </a:r>
          </a:p>
          <a:p>
            <a:pPr algn="ctr" marL="1037929" indent="-518965" lvl="1">
              <a:lnSpc>
                <a:spcPts val="6730"/>
              </a:lnSpc>
              <a:buFont typeface="Arial"/>
              <a:buChar char="•"/>
            </a:pPr>
            <a:r>
              <a:rPr lang="en-US" b="true" sz="48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Information Expert</a:t>
            </a:r>
          </a:p>
          <a:p>
            <a:pPr algn="ctr" marL="1037929" indent="-518965" lvl="1">
              <a:lnSpc>
                <a:spcPts val="6730"/>
              </a:lnSpc>
              <a:buFont typeface="Arial"/>
              <a:buChar char="•"/>
            </a:pPr>
            <a:r>
              <a:rPr lang="en-US" b="true" sz="48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Creator</a:t>
            </a:r>
          </a:p>
          <a:p>
            <a:pPr algn="ctr" marL="1037929" indent="-518965" lvl="1">
              <a:lnSpc>
                <a:spcPts val="6730"/>
              </a:lnSpc>
              <a:buFont typeface="Arial"/>
              <a:buChar char="•"/>
            </a:pPr>
            <a:r>
              <a:rPr lang="en-US" b="true" sz="48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Low Coupling</a:t>
            </a:r>
          </a:p>
          <a:p>
            <a:pPr algn="ctr" marL="1037929" indent="-518965" lvl="1">
              <a:lnSpc>
                <a:spcPts val="6730"/>
              </a:lnSpc>
              <a:buFont typeface="Arial"/>
              <a:buChar char="•"/>
            </a:pPr>
            <a:r>
              <a:rPr lang="en-US" b="true" sz="48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High Cohesion</a:t>
            </a:r>
          </a:p>
          <a:p>
            <a:pPr algn="ctr">
              <a:lnSpc>
                <a:spcPts val="673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56115" y="2639048"/>
            <a:ext cx="7181225" cy="5008904"/>
          </a:xfrm>
          <a:custGeom>
            <a:avLst/>
            <a:gdLst/>
            <a:ahLst/>
            <a:cxnLst/>
            <a:rect r="r" b="b" t="t" l="l"/>
            <a:pathLst>
              <a:path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14548"/>
            <a:ext cx="8751165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Design Patterns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238" y="3978798"/>
            <a:ext cx="8459762" cy="336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7930" indent="-518965" lvl="1">
              <a:lnSpc>
                <a:spcPts val="6730"/>
              </a:lnSpc>
              <a:buFont typeface="Arial"/>
              <a:buChar char="•"/>
            </a:pPr>
            <a:r>
              <a:rPr lang="en-US" b="true" sz="48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Chain of responsibility</a:t>
            </a:r>
          </a:p>
          <a:p>
            <a:pPr algn="ctr" marL="1037930" indent="-518965" lvl="1">
              <a:lnSpc>
                <a:spcPts val="6730"/>
              </a:lnSpc>
              <a:buFont typeface="Arial"/>
              <a:buChar char="•"/>
            </a:pPr>
            <a:r>
              <a:rPr lang="en-US" b="true" sz="48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Factory pattern</a:t>
            </a:r>
          </a:p>
          <a:p>
            <a:pPr algn="ctr" marL="1037930" indent="-518965" lvl="1">
              <a:lnSpc>
                <a:spcPts val="6730"/>
              </a:lnSpc>
              <a:buFont typeface="Arial"/>
              <a:buChar char="•"/>
            </a:pPr>
            <a:r>
              <a:rPr lang="en-US" b="true" sz="48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Singleton</a:t>
            </a:r>
          </a:p>
          <a:p>
            <a:pPr algn="ctr" marL="1037930" indent="-518965" lvl="1">
              <a:lnSpc>
                <a:spcPts val="6730"/>
              </a:lnSpc>
              <a:buFont typeface="Arial"/>
              <a:buChar char="•"/>
            </a:pPr>
            <a:r>
              <a:rPr lang="en-US" b="true" sz="48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Adapter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1793268"/>
            <a:ext cx="8694134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 Layer Architecture Model Solution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2057" y="1804347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Java FX (UI)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391861" y="0"/>
            <a:ext cx="9496486" cy="5450170"/>
          </a:xfrm>
          <a:custGeom>
            <a:avLst/>
            <a:gdLst/>
            <a:ahLst/>
            <a:cxnLst/>
            <a:rect r="r" b="b" t="t" l="l"/>
            <a:pathLst>
              <a:path h="5450170" w="9496486">
                <a:moveTo>
                  <a:pt x="0" y="0"/>
                </a:moveTo>
                <a:lnTo>
                  <a:pt x="9496486" y="0"/>
                </a:lnTo>
                <a:lnTo>
                  <a:pt x="9496486" y="5450170"/>
                </a:lnTo>
                <a:lnTo>
                  <a:pt x="0" y="5450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965" r="0" b="-96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12472" y="4673495"/>
            <a:ext cx="9597813" cy="5675926"/>
          </a:xfrm>
          <a:custGeom>
            <a:avLst/>
            <a:gdLst/>
            <a:ahLst/>
            <a:cxnLst/>
            <a:rect r="r" b="b" t="t" l="l"/>
            <a:pathLst>
              <a:path h="5675926" w="9597813">
                <a:moveTo>
                  <a:pt x="0" y="0"/>
                </a:moveTo>
                <a:lnTo>
                  <a:pt x="9597813" y="0"/>
                </a:lnTo>
                <a:lnTo>
                  <a:pt x="9597813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88" r="-1874" b="-3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68262" y="3723979"/>
            <a:ext cx="3810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0035" y="5498594"/>
            <a:ext cx="34766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 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71816" y="0"/>
            <a:ext cx="9713313" cy="5664060"/>
          </a:xfrm>
          <a:custGeom>
            <a:avLst/>
            <a:gdLst/>
            <a:ahLst/>
            <a:cxnLst/>
            <a:rect r="r" b="b" t="t" l="l"/>
            <a:pathLst>
              <a:path h="5664060" w="9713313">
                <a:moveTo>
                  <a:pt x="0" y="0"/>
                </a:moveTo>
                <a:lnTo>
                  <a:pt x="9713313" y="0"/>
                </a:lnTo>
                <a:lnTo>
                  <a:pt x="9713313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707463"/>
            <a:ext cx="8671816" cy="5666438"/>
          </a:xfrm>
          <a:custGeom>
            <a:avLst/>
            <a:gdLst/>
            <a:ahLst/>
            <a:cxnLst/>
            <a:rect r="r" b="b" t="t" l="l"/>
            <a:pathLst>
              <a:path h="5666438" w="8671816">
                <a:moveTo>
                  <a:pt x="0" y="0"/>
                </a:moveTo>
                <a:lnTo>
                  <a:pt x="8671816" y="0"/>
                </a:lnTo>
                <a:lnTo>
                  <a:pt x="8671816" y="5666437"/>
                </a:lnTo>
                <a:lnTo>
                  <a:pt x="0" y="56664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195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1425" y="3434194"/>
            <a:ext cx="5941806" cy="127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50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Driver update status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98935" y="5778360"/>
            <a:ext cx="5941806" cy="65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50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Driver Mode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9395" y="-220242"/>
            <a:ext cx="10888605" cy="10507242"/>
          </a:xfrm>
          <a:custGeom>
            <a:avLst/>
            <a:gdLst/>
            <a:ahLst/>
            <a:cxnLst/>
            <a:rect r="r" b="b" t="t" l="l"/>
            <a:pathLst>
              <a:path h="10507242" w="10888605">
                <a:moveTo>
                  <a:pt x="0" y="0"/>
                </a:moveTo>
                <a:lnTo>
                  <a:pt x="10888605" y="0"/>
                </a:lnTo>
                <a:lnTo>
                  <a:pt x="10888605" y="10507242"/>
                </a:lnTo>
                <a:lnTo>
                  <a:pt x="0" y="1050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80" t="-3592" r="0" b="-20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4604" y="1420079"/>
            <a:ext cx="8092094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Complex Usecase &amp; Diagrams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401953" y="1981438"/>
            <a:ext cx="10126290" cy="8594895"/>
          </a:xfrm>
          <a:custGeom>
            <a:avLst/>
            <a:gdLst/>
            <a:ahLst/>
            <a:cxnLst/>
            <a:rect r="r" b="b" t="t" l="l"/>
            <a:pathLst>
              <a:path h="8594895" w="10126290">
                <a:moveTo>
                  <a:pt x="0" y="0"/>
                </a:moveTo>
                <a:lnTo>
                  <a:pt x="10126290" y="0"/>
                </a:lnTo>
                <a:lnTo>
                  <a:pt x="10126290" y="8594895"/>
                </a:lnTo>
                <a:lnTo>
                  <a:pt x="0" y="859489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4300" r="0" b="-1096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19302" y="237829"/>
            <a:ext cx="7075248" cy="183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b="true" sz="721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Seat Reservation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753178" y="3852356"/>
            <a:ext cx="7567145" cy="2582288"/>
          </a:xfrm>
          <a:custGeom>
            <a:avLst/>
            <a:gdLst/>
            <a:ahLst/>
            <a:cxnLst/>
            <a:rect r="r" b="b" t="t" l="l"/>
            <a:pathLst>
              <a:path h="2582288" w="7567145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1960" y="238960"/>
            <a:ext cx="9688151" cy="9849002"/>
          </a:xfrm>
          <a:custGeom>
            <a:avLst/>
            <a:gdLst/>
            <a:ahLst/>
            <a:cxnLst/>
            <a:rect r="r" b="b" t="t" l="l"/>
            <a:pathLst>
              <a:path h="9849002" w="9688151">
                <a:moveTo>
                  <a:pt x="0" y="0"/>
                </a:moveTo>
                <a:lnTo>
                  <a:pt x="9688152" y="0"/>
                </a:lnTo>
                <a:lnTo>
                  <a:pt x="9688152" y="9849002"/>
                </a:lnTo>
                <a:lnTo>
                  <a:pt x="0" y="984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25866" y="429460"/>
            <a:ext cx="784875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Sequence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30070" y="0"/>
            <a:ext cx="9461432" cy="18925554"/>
          </a:xfrm>
          <a:custGeom>
            <a:avLst/>
            <a:gdLst/>
            <a:ahLst/>
            <a:cxnLst/>
            <a:rect r="r" b="b" t="t" l="l"/>
            <a:pathLst>
              <a:path h="18925554" w="9461432">
                <a:moveTo>
                  <a:pt x="0" y="0"/>
                </a:moveTo>
                <a:lnTo>
                  <a:pt x="9461432" y="0"/>
                </a:lnTo>
                <a:lnTo>
                  <a:pt x="9461432" y="18925554"/>
                </a:lnTo>
                <a:lnTo>
                  <a:pt x="0" y="18925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91" r="0" b="-501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44858" y="1152525"/>
            <a:ext cx="8766643" cy="78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Package </a:t>
            </a:r>
            <a:r>
              <a:rPr lang="en-US" b="true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728838" y="1156471"/>
            <a:ext cx="4896464" cy="8405946"/>
          </a:xfrm>
          <a:custGeom>
            <a:avLst/>
            <a:gdLst/>
            <a:ahLst/>
            <a:cxnLst/>
            <a:rect r="r" b="b" t="t" l="l"/>
            <a:pathLst>
              <a:path h="8405946" w="4896464">
                <a:moveTo>
                  <a:pt x="0" y="0"/>
                </a:moveTo>
                <a:lnTo>
                  <a:pt x="4896464" y="0"/>
                </a:lnTo>
                <a:lnTo>
                  <a:pt x="4896464" y="8405946"/>
                </a:lnTo>
                <a:lnTo>
                  <a:pt x="0" y="8405946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-409" t="-204" r="0" b="-20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09718" y="1261246"/>
            <a:ext cx="8392305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b="true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Deployment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DAGXqHtowm8</dc:identifier>
  <dcterms:modified xsi:type="dcterms:W3CDTF">2011-08-01T06:04:30Z</dcterms:modified>
  <cp:revision>1</cp:revision>
  <dc:title>Blue Doodle Project Presentation</dc:title>
</cp:coreProperties>
</file>